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uk-UA" sz="1800" spc="-1" strike="noStrike">
                <a:solidFill>
                  <a:srgbClr val="000000"/>
                </a:solidFill>
                <a:latin typeface="Arial"/>
              </a:rPr>
              <a:t>Для правки тексту заголовка клацніть мишею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800" spc="-1" strike="noStrike">
                <a:solidFill>
                  <a:srgbClr val="000000"/>
                </a:solidFill>
                <a:latin typeface="Arial"/>
              </a:rPr>
              <a:t>Для редагування структури клацніть мишею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2000" spc="-1" strike="noStrike">
                <a:solidFill>
                  <a:srgbClr val="000000"/>
                </a:solidFill>
                <a:latin typeface="Arial"/>
              </a:rPr>
              <a:t>Другий рівень структури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1800" spc="-1" strike="noStrike">
                <a:solidFill>
                  <a:srgbClr val="000000"/>
                </a:solidFill>
                <a:latin typeface="Arial"/>
              </a:rPr>
              <a:t>Третій рівень структури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1800" spc="-1" strike="noStrike">
                <a:solidFill>
                  <a:srgbClr val="000000"/>
                </a:solidFill>
                <a:latin typeface="Arial"/>
              </a:rPr>
              <a:t>Четвертий рівень структури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000000"/>
                </a:solidFill>
                <a:latin typeface="Arial"/>
              </a:rPr>
              <a:t>П'ятий рівень структури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000000"/>
                </a:solidFill>
                <a:latin typeface="Arial"/>
              </a:rPr>
              <a:t>Шостий рівень структури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000000"/>
                </a:solidFill>
                <a:latin typeface="Arial"/>
              </a:rPr>
              <a:t>Сьомий рівень структури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180360" y="180000"/>
            <a:ext cx="9719280" cy="7200000"/>
          </a:xfrm>
          <a:prstGeom prst="rect">
            <a:avLst/>
          </a:prstGeom>
          <a:solidFill>
            <a:srgbClr val="00000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О яка то радість буде 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Як Христос прийде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Вірних всіх спасенних людей 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В царство забере 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Всі підхопленні спасенні 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У небесную блакить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З Богом і Христом щоденно 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будуть вічно жить</a:t>
            </a:r>
            <a:endParaRPr b="0" lang="uk-UA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180360" y="180000"/>
            <a:ext cx="9719280" cy="7200000"/>
          </a:xfrm>
          <a:prstGeom prst="rect">
            <a:avLst/>
          </a:prstGeom>
          <a:solidFill>
            <a:srgbClr val="00000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Лине пісня скрізь і всюди 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радість в серці через край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Бог дає спасіння людям 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ще й небесний рай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Лине пісня скрізь і всюди 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радість в серці через край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Бог дає спасіння людям 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ще й небесний рай</a:t>
            </a:r>
            <a:endParaRPr b="0" lang="uk-UA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180360" y="180000"/>
            <a:ext cx="9719280" cy="7200000"/>
          </a:xfrm>
          <a:prstGeom prst="rect">
            <a:avLst/>
          </a:prstGeom>
          <a:solidFill>
            <a:srgbClr val="00000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У Христі окріпла віра 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і здійснилась благодать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Забриніла серця віра 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і настав спокій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Нумо сестри нумо браття 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не марнуйте цінний час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З молодечністю й завзяттям 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заспіваймо враз.</a:t>
            </a:r>
            <a:endParaRPr b="0" lang="uk-UA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180360" y="180000"/>
            <a:ext cx="9719280" cy="7200000"/>
          </a:xfrm>
          <a:prstGeom prst="rect">
            <a:avLst/>
          </a:prstGeom>
          <a:solidFill>
            <a:srgbClr val="00000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Лине пісня скрізь і всюди 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радість в серці через край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Бог дає спасіння людям 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ще й небесний рай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Лине пісня скрізь і всюди 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радість в серці через край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Бог дає спасіння людям 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ще й небесний рай</a:t>
            </a:r>
            <a:endParaRPr b="0" lang="uk-UA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180360" y="180000"/>
            <a:ext cx="9719280" cy="7200000"/>
          </a:xfrm>
          <a:prstGeom prst="rect">
            <a:avLst/>
          </a:prstGeom>
          <a:solidFill>
            <a:srgbClr val="00000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5400" spc="-1" strike="noStrike">
                <a:solidFill>
                  <a:srgbClr val="ffffff"/>
                </a:solidFill>
                <a:latin typeface="Arial"/>
                <a:ea typeface="DejaVu Sans"/>
              </a:rPr>
              <a:t>Оце я кажу бо вірю, </a:t>
            </a:r>
            <a:endParaRPr b="0" lang="uk-UA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5400" spc="-1" strike="noStrike">
                <a:solidFill>
                  <a:srgbClr val="ffffff"/>
                </a:solidFill>
                <a:latin typeface="Arial"/>
                <a:ea typeface="DejaVu Sans"/>
              </a:rPr>
              <a:t>Що Господь прийде</a:t>
            </a:r>
            <a:endParaRPr b="0" lang="uk-UA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5400" spc="-1" strike="noStrike">
                <a:solidFill>
                  <a:srgbClr val="ffffff"/>
                </a:solidFill>
                <a:latin typeface="Arial"/>
                <a:ea typeface="DejaVu Sans"/>
              </a:rPr>
              <a:t>За такую славну віру </a:t>
            </a:r>
            <a:endParaRPr b="0" lang="uk-UA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5400" spc="-1" strike="noStrike">
                <a:solidFill>
                  <a:srgbClr val="ffffff"/>
                </a:solidFill>
                <a:latin typeface="Arial"/>
                <a:ea typeface="DejaVu Sans"/>
              </a:rPr>
              <a:t>Йому слава й честь</a:t>
            </a:r>
            <a:endParaRPr b="0" lang="uk-UA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uk-UA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5400" spc="-1" strike="noStrike">
                <a:solidFill>
                  <a:srgbClr val="ffffff"/>
                </a:solidFill>
                <a:latin typeface="Arial"/>
                <a:ea typeface="DejaVu Sans"/>
              </a:rPr>
              <a:t>А сьогодні де лиш гляну </a:t>
            </a:r>
            <a:endParaRPr b="0" lang="uk-UA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5400" spc="-1" strike="noStrike">
                <a:solidFill>
                  <a:srgbClr val="ffffff"/>
                </a:solidFill>
                <a:latin typeface="Arial"/>
                <a:ea typeface="DejaVu Sans"/>
              </a:rPr>
              <a:t>скрізь веселі люди всі</a:t>
            </a:r>
            <a:endParaRPr b="0" lang="uk-UA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5400" spc="-1" strike="noStrike">
                <a:solidFill>
                  <a:srgbClr val="ffffff"/>
                </a:solidFill>
                <a:latin typeface="Arial"/>
                <a:ea typeface="DejaVu Sans"/>
              </a:rPr>
              <a:t>І радіють християни </a:t>
            </a:r>
            <a:endParaRPr b="0" lang="uk-UA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5400" spc="-1" strike="noStrike">
                <a:solidFill>
                  <a:srgbClr val="ffffff"/>
                </a:solidFill>
                <a:latin typeface="Arial"/>
                <a:ea typeface="DejaVu Sans"/>
              </a:rPr>
              <a:t>тішаться усі</a:t>
            </a:r>
            <a:endParaRPr b="0" lang="uk-UA" sz="5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180360" y="180000"/>
            <a:ext cx="9719280" cy="7200000"/>
          </a:xfrm>
          <a:prstGeom prst="rect">
            <a:avLst/>
          </a:prstGeom>
          <a:solidFill>
            <a:srgbClr val="00000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Лине пісня скрізь і всюди 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радість в серці через край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Бог дає спасіння людям 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ще й небесний рай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Лине пісня скрізь і всюди 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радість в серці через край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Бог дає спасіння людям 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ще й небесний рай</a:t>
            </a:r>
            <a:endParaRPr b="0" lang="uk-UA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180720" y="2520000"/>
            <a:ext cx="9719280" cy="1980000"/>
          </a:xfrm>
          <a:prstGeom prst="rect">
            <a:avLst/>
          </a:prstGeom>
          <a:solidFill>
            <a:srgbClr val="00000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Бог дає спасіння людям 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ще й небесний рай (2)</a:t>
            </a:r>
            <a:endParaRPr b="0" lang="uk-UA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Application>LibreOffice/7.0.0.3$Windows_X86_64 LibreOffice_project/8061b3e9204bef6b321a21033174034a5e2ea88e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2021-08-06T18:00:41Z</dcterms:created>
  <dc:creator/>
  <dc:description/>
  <dc:language>uk-UA</dc:language>
  <cp:lastModifiedBy/>
  <dcterms:modified xsi:type="dcterms:W3CDTF">2021-08-06T18:12:51Z</dcterms:modified>
  <cp:revision>3</cp:revision>
  <dc:subject/>
  <dc:title>Презентація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Довільний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6</vt:i4>
  </property>
</Properties>
</file>